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2" r:id="rId4"/>
    <p:sldId id="265" r:id="rId5"/>
    <p:sldId id="267" r:id="rId6"/>
    <p:sldId id="266" r:id="rId7"/>
    <p:sldId id="258" r:id="rId8"/>
    <p:sldId id="261" r:id="rId9"/>
    <p:sldId id="260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0DB31F-2E69-AF46-8681-4952EA68C02B}" type="datetimeFigureOut">
              <a:rPr lang="en-US" smtClean="0"/>
              <a:pPr/>
              <a:t>5/23/11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B542840E-0798-304A-BB0B-4D32FD9EC4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envergifted@gmail.com" TargetMode="External"/><Relationship Id="rId3" Type="http://schemas.openxmlformats.org/officeDocument/2006/relationships/hyperlink" Target="http://denvergifted.blogspot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0852" y="4731564"/>
            <a:ext cx="8428347" cy="831035"/>
          </a:xfrm>
        </p:spPr>
        <p:txBody>
          <a:bodyPr>
            <a:normAutofit fontScale="90000"/>
          </a:bodyPr>
          <a:lstStyle/>
          <a:p>
            <a:r>
              <a:rPr lang="en-US" sz="4444" dirty="0" smtClean="0"/>
              <a:t>Denver Public Schools</a:t>
            </a:r>
            <a:br>
              <a:rPr lang="en-US" sz="4444" dirty="0" smtClean="0"/>
            </a:br>
            <a:r>
              <a:rPr lang="en-US" sz="4444" dirty="0" smtClean="0"/>
              <a:t>Highly Gifted and Talented </a:t>
            </a:r>
            <a:br>
              <a:rPr lang="en-US" sz="4444" dirty="0" smtClean="0"/>
            </a:br>
            <a:r>
              <a:rPr lang="en-US" sz="4444" dirty="0" smtClean="0"/>
              <a:t>Summer Institute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91" y="2524465"/>
            <a:ext cx="2003508" cy="180319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latin typeface="Big Caslon"/>
                <a:cs typeface="Big Caslon"/>
              </a:rPr>
              <a:t>Tools for Teaching Highly Gifted Students</a:t>
            </a:r>
          </a:p>
          <a:p>
            <a:pPr algn="ctr"/>
            <a:r>
              <a:rPr lang="en-US" sz="2000" dirty="0" smtClean="0">
                <a:latin typeface="Big Caslon"/>
                <a:cs typeface="Big Caslon"/>
              </a:rPr>
              <a:t/>
            </a:r>
            <a:br>
              <a:rPr lang="en-US" sz="2000" dirty="0" smtClean="0">
                <a:latin typeface="Big Caslon"/>
                <a:cs typeface="Big Caslon"/>
              </a:rPr>
            </a:br>
            <a:r>
              <a:rPr lang="en-US" sz="2000" dirty="0" smtClean="0">
                <a:latin typeface="Big Caslon"/>
                <a:cs typeface="Big Caslon"/>
              </a:rPr>
              <a:t>June 3rd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3312" y="4869655"/>
            <a:ext cx="1385887" cy="138588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5" name="Picture 4" descr="tool box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905" y="555120"/>
            <a:ext cx="1543261" cy="1373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for Monday- June 6th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Breakout Session Rooms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8645526" cy="4144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William and </a:t>
            </a:r>
            <a:r>
              <a:rPr lang="en-US" sz="4400" dirty="0" smtClean="0"/>
              <a:t>Mary- </a:t>
            </a:r>
            <a:r>
              <a:rPr lang="en-US" sz="4400" dirty="0" smtClean="0"/>
              <a:t>Kim </a:t>
            </a:r>
            <a:r>
              <a:rPr lang="en-US" sz="4400" dirty="0" smtClean="0"/>
              <a:t>Chandler </a:t>
            </a:r>
            <a:r>
              <a:rPr lang="en-US" sz="4400" dirty="0" smtClean="0">
                <a:solidFill>
                  <a:schemeClr val="bg2"/>
                </a:solidFill>
              </a:rPr>
              <a:t>SOCIAL HALL </a:t>
            </a:r>
          </a:p>
          <a:p>
            <a:r>
              <a:rPr lang="en-US" sz="4400" dirty="0" smtClean="0"/>
              <a:t>Laurie Eaton </a:t>
            </a:r>
            <a:r>
              <a:rPr lang="en-US" sz="4400" dirty="0" smtClean="0">
                <a:solidFill>
                  <a:schemeClr val="bg2"/>
                </a:solidFill>
              </a:rPr>
              <a:t>CLASSROOM B</a:t>
            </a:r>
            <a:r>
              <a:rPr lang="en-US" sz="4400" dirty="0" smtClean="0"/>
              <a:t> </a:t>
            </a:r>
            <a:endParaRPr lang="en-US" sz="4400" dirty="0" smtClean="0"/>
          </a:p>
          <a:p>
            <a:r>
              <a:rPr lang="en-US" sz="4400" dirty="0" smtClean="0"/>
              <a:t>Dr. Bob </a:t>
            </a:r>
            <a:r>
              <a:rPr lang="en-US" sz="4400" dirty="0" err="1" smtClean="0"/>
              <a:t>Seney</a:t>
            </a:r>
            <a:r>
              <a:rPr lang="en-US" sz="4400" dirty="0" smtClean="0"/>
              <a:t> </a:t>
            </a:r>
            <a:r>
              <a:rPr lang="en-US" sz="4432" dirty="0" smtClean="0">
                <a:solidFill>
                  <a:schemeClr val="bg2"/>
                </a:solidFill>
              </a:rPr>
              <a:t>SEMINAR Room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Seminar Room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Dr. Bob </a:t>
            </a:r>
            <a:r>
              <a:rPr lang="en-US" sz="4000" b="1" dirty="0" err="1" smtClean="0"/>
              <a:t>Seney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Seminar Room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Dr. Bob </a:t>
            </a:r>
            <a:r>
              <a:rPr lang="en-US" sz="4000" b="1" dirty="0" err="1" smtClean="0"/>
              <a:t>Seney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Classroom B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Laurie Eaton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Classroom B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Laurie Eaton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Classroom B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Stuart </a:t>
            </a:r>
            <a:r>
              <a:rPr lang="en-US" sz="4000" b="1" dirty="0" err="1" smtClean="0"/>
              <a:t>Omdal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5999" y="3124200"/>
            <a:ext cx="6483773" cy="1362075"/>
          </a:xfrm>
        </p:spPr>
        <p:txBody>
          <a:bodyPr>
            <a:noAutofit/>
          </a:bodyPr>
          <a:lstStyle/>
          <a:p>
            <a:r>
              <a:rPr lang="en-US" sz="6600" dirty="0" smtClean="0"/>
              <a:t>Classroom B</a:t>
            </a:r>
            <a:endParaRPr lang="en-US" sz="6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505200" y="4495800"/>
            <a:ext cx="5638800" cy="150018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Stuart </a:t>
            </a:r>
            <a:r>
              <a:rPr lang="en-US" sz="4000" b="1" dirty="0" err="1" smtClean="0"/>
              <a:t>Omdal</a:t>
            </a:r>
            <a:endParaRPr lang="en-US" sz="4000" dirty="0"/>
          </a:p>
        </p:txBody>
      </p:sp>
      <p:sp>
        <p:nvSpPr>
          <p:cNvPr id="6" name="Right Arrow 5"/>
          <p:cNvSpPr/>
          <p:nvPr/>
        </p:nvSpPr>
        <p:spPr>
          <a:xfrm>
            <a:off x="1451549" y="937588"/>
            <a:ext cx="5987637" cy="2186612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981200"/>
            <a:ext cx="4945888" cy="4144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Catherine I. Gonzales- </a:t>
            </a:r>
          </a:p>
          <a:p>
            <a:pPr lvl="2">
              <a:buFont typeface="Wingdings" charset="2"/>
              <a:buChar char="v"/>
            </a:pPr>
            <a:r>
              <a:rPr lang="en-US" sz="2400" dirty="0" smtClean="0"/>
              <a:t>Director of Gifted and Talented Education</a:t>
            </a:r>
          </a:p>
          <a:p>
            <a:pPr lvl="2">
              <a:buFont typeface="Wingdings" charset="2"/>
              <a:buChar char="v"/>
            </a:pPr>
            <a:endParaRPr lang="en-US" sz="2400" dirty="0"/>
          </a:p>
          <a:p>
            <a:pPr lvl="2">
              <a:buFont typeface="Wingdings" charset="2"/>
              <a:buChar char="v"/>
            </a:pPr>
            <a:endParaRPr lang="en-US" sz="2400" dirty="0" smtClean="0"/>
          </a:p>
        </p:txBody>
      </p:sp>
      <p:pic>
        <p:nvPicPr>
          <p:cNvPr id="10" name="Picture 9" descr="elepha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4363" y="1035804"/>
            <a:ext cx="2066406" cy="347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Keynote Speaker-</a:t>
            </a:r>
            <a:endParaRPr lang="en-US" dirty="0"/>
          </a:p>
        </p:txBody>
      </p:sp>
      <p:pic>
        <p:nvPicPr>
          <p:cNvPr id="6" name="Content Placeholder 5" descr="jan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53575" r="-153575"/>
          <a:stretch>
            <a:fillRect/>
          </a:stretch>
        </p:blipFill>
        <p:spPr>
          <a:xfrm>
            <a:off x="5626515" y="1235593"/>
            <a:ext cx="4856543" cy="2664023"/>
          </a:xfrm>
        </p:spPr>
      </p:pic>
      <p:sp>
        <p:nvSpPr>
          <p:cNvPr id="4" name="Rectangle 3"/>
          <p:cNvSpPr/>
          <p:nvPr/>
        </p:nvSpPr>
        <p:spPr>
          <a:xfrm>
            <a:off x="3394363" y="5611367"/>
            <a:ext cx="57496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0"/>
              </a:spcBef>
            </a:pPr>
            <a:r>
              <a:rPr lang="en-US" sz="4800" dirty="0" err="1" smtClean="0">
                <a:solidFill>
                  <a:srgbClr val="663366"/>
                </a:solidFill>
                <a:ea typeface="+mj-ea"/>
                <a:cs typeface="+mj-cs"/>
              </a:rPr>
              <a:t>Jann</a:t>
            </a:r>
            <a:r>
              <a:rPr lang="en-US" sz="4800" dirty="0" smtClean="0">
                <a:solidFill>
                  <a:srgbClr val="663366"/>
                </a:solidFill>
                <a:ea typeface="+mj-ea"/>
                <a:cs typeface="+mj-cs"/>
              </a:rPr>
              <a:t> </a:t>
            </a:r>
            <a:r>
              <a:rPr lang="en-US" sz="4800" dirty="0" err="1" smtClean="0">
                <a:solidFill>
                  <a:srgbClr val="663366"/>
                </a:solidFill>
                <a:ea typeface="+mj-ea"/>
                <a:cs typeface="+mj-cs"/>
              </a:rPr>
              <a:t>Leppien</a:t>
            </a:r>
            <a:endParaRPr lang="en-US" sz="4800" dirty="0">
              <a:solidFill>
                <a:srgbClr val="663366"/>
              </a:solidFill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545" y="2329956"/>
            <a:ext cx="59574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Inspiring Student Research: Tools &amp; Strategies for Enhancing the Process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Breakout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Breakout Session 1</a:t>
            </a:r>
          </a:p>
          <a:p>
            <a:pPr lvl="1"/>
            <a:r>
              <a:rPr lang="en-US" dirty="0" smtClean="0"/>
              <a:t>(12:30-1:30)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Jann</a:t>
            </a:r>
            <a:r>
              <a:rPr lang="en-US" dirty="0" smtClean="0"/>
              <a:t> </a:t>
            </a:r>
            <a:r>
              <a:rPr lang="en-US" dirty="0" err="1" smtClean="0"/>
              <a:t>Leppein</a:t>
            </a:r>
            <a:r>
              <a:rPr lang="en-US" dirty="0" smtClean="0"/>
              <a:t> ~ “Inspiring Student Research: Tools &amp; Strategies for Enhancing the Process” Social Hall</a:t>
            </a:r>
          </a:p>
          <a:p>
            <a:r>
              <a:rPr lang="en-US" dirty="0" smtClean="0"/>
              <a:t>Dr. Stuart </a:t>
            </a:r>
            <a:r>
              <a:rPr lang="en-US" dirty="0" err="1" smtClean="0"/>
              <a:t>Omdal</a:t>
            </a:r>
            <a:r>
              <a:rPr lang="en-US" dirty="0" smtClean="0"/>
              <a:t> ~ “Creativity Programming Options to Meet Highly Gifted Students' Strengths” CLASSROOM B </a:t>
            </a:r>
          </a:p>
          <a:p>
            <a:pPr>
              <a:buNone/>
            </a:pPr>
            <a:r>
              <a:rPr lang="en-US" b="1" dirty="0" smtClean="0"/>
              <a:t>Breakout Session 2</a:t>
            </a:r>
            <a:endParaRPr lang="en-US" dirty="0" smtClean="0"/>
          </a:p>
          <a:p>
            <a:pPr lvl="1"/>
            <a:r>
              <a:rPr lang="en-US" dirty="0" smtClean="0"/>
              <a:t>(1:40-2:40)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Jann</a:t>
            </a:r>
            <a:r>
              <a:rPr lang="en-US" dirty="0" smtClean="0"/>
              <a:t> </a:t>
            </a:r>
            <a:r>
              <a:rPr lang="en-US" dirty="0" err="1" smtClean="0"/>
              <a:t>Leppein</a:t>
            </a:r>
            <a:r>
              <a:rPr lang="en-US" dirty="0" smtClean="0"/>
              <a:t> ~ “Technology and Differentiation” Social Hall</a:t>
            </a:r>
          </a:p>
          <a:p>
            <a:r>
              <a:rPr lang="en-US" dirty="0" smtClean="0"/>
              <a:t>Dr. Stuart </a:t>
            </a:r>
            <a:r>
              <a:rPr lang="en-US" dirty="0" err="1" smtClean="0"/>
              <a:t>Omdal</a:t>
            </a:r>
            <a:r>
              <a:rPr lang="en-US" dirty="0" smtClean="0"/>
              <a:t> ~ “</a:t>
            </a:r>
            <a:r>
              <a:rPr lang="en-US" dirty="0" err="1" smtClean="0"/>
              <a:t>RtI</a:t>
            </a:r>
            <a:r>
              <a:rPr lang="en-US" dirty="0" smtClean="0"/>
              <a:t> and Highly Gifted” CLASSROOM B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Ahead/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complete evaluation before you leave.</a:t>
            </a:r>
          </a:p>
          <a:p>
            <a:r>
              <a:rPr lang="en-US" dirty="0" smtClean="0"/>
              <a:t>If you are only attending today, pick up your 6 hr certificate.</a:t>
            </a:r>
          </a:p>
          <a:p>
            <a:r>
              <a:rPr lang="en-US" dirty="0" smtClean="0"/>
              <a:t>If you will be attending Monday as well, certificates will be available after Monday’s Institute.</a:t>
            </a:r>
          </a:p>
          <a:p>
            <a:r>
              <a:rPr lang="en-US" dirty="0" smtClean="0"/>
              <a:t>Monday coffee and collegiality will begin at 8am.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0852" y="4731564"/>
            <a:ext cx="8428347" cy="831035"/>
          </a:xfrm>
        </p:spPr>
        <p:txBody>
          <a:bodyPr>
            <a:normAutofit fontScale="90000"/>
          </a:bodyPr>
          <a:lstStyle/>
          <a:p>
            <a:r>
              <a:rPr lang="en-US" sz="4444" dirty="0" smtClean="0"/>
              <a:t>Denver Public Schools</a:t>
            </a:r>
            <a:br>
              <a:rPr lang="en-US" sz="4444" dirty="0" smtClean="0"/>
            </a:br>
            <a:r>
              <a:rPr lang="en-US" sz="4444" dirty="0" smtClean="0"/>
              <a:t>Highly Gifted and Talented </a:t>
            </a:r>
            <a:br>
              <a:rPr lang="en-US" sz="4444" dirty="0" smtClean="0"/>
            </a:br>
            <a:r>
              <a:rPr lang="en-US" sz="4444" dirty="0" smtClean="0"/>
              <a:t>Summer Institute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91" y="2524465"/>
            <a:ext cx="2003508" cy="180319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latin typeface="Big Caslon"/>
                <a:cs typeface="Big Caslon"/>
              </a:rPr>
              <a:t>Tools for Teaching Highly Gifted Students</a:t>
            </a:r>
          </a:p>
          <a:p>
            <a:pPr algn="ctr"/>
            <a:r>
              <a:rPr lang="en-US" sz="2000" dirty="0" smtClean="0">
                <a:latin typeface="Big Caslon"/>
                <a:cs typeface="Big Caslon"/>
              </a:rPr>
              <a:t/>
            </a:r>
            <a:br>
              <a:rPr lang="en-US" sz="2000" dirty="0" smtClean="0">
                <a:latin typeface="Big Caslon"/>
                <a:cs typeface="Big Caslon"/>
              </a:rPr>
            </a:br>
            <a:r>
              <a:rPr lang="en-US" sz="2000" dirty="0" smtClean="0">
                <a:latin typeface="Big Caslon"/>
                <a:cs typeface="Big Caslon"/>
              </a:rPr>
              <a:t>June 6th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3312" y="4869655"/>
            <a:ext cx="1385887" cy="1385887"/>
          </a:xfrm>
          <a:prstGeom prst="rect">
            <a:avLst/>
          </a:prstGeom>
          <a:noFill/>
          <a:ln w="9525">
            <a:miter lim="800000"/>
            <a:headEnd/>
            <a:tailEnd/>
          </a:ln>
        </p:spPr>
      </p:pic>
      <p:pic>
        <p:nvPicPr>
          <p:cNvPr id="5" name="Picture 4" descr="tool box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905" y="555120"/>
            <a:ext cx="1543261" cy="1373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DAGT- </a:t>
            </a:r>
            <a:br>
              <a:rPr lang="en-US" dirty="0" smtClean="0"/>
            </a:br>
            <a:r>
              <a:rPr lang="en-US" dirty="0" smtClean="0"/>
              <a:t>Denver Association of Gifted and Talented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900783"/>
            <a:ext cx="7556313" cy="322538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DAGT is </a:t>
            </a:r>
            <a:r>
              <a:rPr lang="en-US" dirty="0" err="1" smtClean="0"/>
              <a:t>CAGT’s</a:t>
            </a:r>
            <a:r>
              <a:rPr lang="en-US" dirty="0" smtClean="0"/>
              <a:t> Denver Affiliate</a:t>
            </a:r>
            <a:endParaRPr lang="en-US" sz="1800" dirty="0" smtClean="0"/>
          </a:p>
          <a:p>
            <a:pPr lvl="0"/>
            <a:r>
              <a:rPr lang="en-US" dirty="0" err="1" smtClean="0"/>
              <a:t>DAGT’s</a:t>
            </a:r>
            <a:r>
              <a:rPr lang="en-US" dirty="0" smtClean="0"/>
              <a:t> focus is providing knowledge for parents plus a forum for engagement, networking and sharing of information</a:t>
            </a:r>
            <a:endParaRPr lang="en-US" sz="1800" dirty="0" smtClean="0"/>
          </a:p>
          <a:p>
            <a:pPr lvl="0"/>
            <a:r>
              <a:rPr lang="en-US" dirty="0" smtClean="0"/>
              <a:t>Organize speaker events on different topics related to giftedness for parents.  Almost all events are free of charge.</a:t>
            </a:r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DAGT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charset="2"/>
              <a:buChar char="u"/>
            </a:pPr>
            <a:r>
              <a:rPr lang="en-US" dirty="0" smtClean="0"/>
              <a:t>We hold our speaker events at schools across Denver and keen to bring a speaker event to your school.</a:t>
            </a:r>
          </a:p>
          <a:p>
            <a:pPr lvl="0">
              <a:buFont typeface="Wingdings" charset="2"/>
              <a:buChar char="u"/>
            </a:pPr>
            <a:r>
              <a:rPr lang="en-US" dirty="0" smtClean="0"/>
              <a:t>As a result of parents expressing a need to have more time for discussion, DAGT also hold a monthly drop in discussion group.  It’s run like a book group but with a short article instead of a whole book to read!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DAGT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charset="2"/>
              <a:buChar char="u"/>
            </a:pPr>
            <a:r>
              <a:rPr lang="en-US" dirty="0" smtClean="0"/>
              <a:t>Moving forward in 2011/12</a:t>
            </a:r>
          </a:p>
          <a:p>
            <a:pPr lvl="1">
              <a:buFont typeface="Wingdings" charset="2"/>
              <a:buChar char="u"/>
            </a:pPr>
            <a:r>
              <a:rPr lang="en-US" dirty="0" smtClean="0"/>
              <a:t>Broaden the parent network to help DAGT in making sure information on events reaches as many people as possible</a:t>
            </a:r>
            <a:endParaRPr lang="en-US" sz="1600" dirty="0" smtClean="0"/>
          </a:p>
          <a:p>
            <a:pPr lvl="1">
              <a:buFont typeface="Wingdings" charset="2"/>
              <a:buChar char="u"/>
            </a:pPr>
            <a:r>
              <a:rPr lang="en-US" dirty="0" smtClean="0"/>
              <a:t>Create opportunities for parents to have a deeper understanding of gifted learning needs and giftedness for both their children and for themselves</a:t>
            </a:r>
            <a:endParaRPr lang="en-US" sz="1600" dirty="0" smtClean="0"/>
          </a:p>
          <a:p>
            <a:pPr lvl="0">
              <a:buFont typeface="Wingdings" charset="2"/>
              <a:buChar char="u"/>
            </a:pPr>
            <a:r>
              <a:rPr lang="en-US" dirty="0" smtClean="0"/>
              <a:t>Contact us at </a:t>
            </a:r>
            <a:r>
              <a:rPr lang="en-US" u="sng" dirty="0" smtClean="0">
                <a:hlinkClick r:id="rId2"/>
              </a:rPr>
              <a:t>denvergifted@gmail.com</a:t>
            </a:r>
            <a:r>
              <a:rPr lang="en-US" dirty="0" smtClean="0"/>
              <a:t> or </a:t>
            </a:r>
            <a:r>
              <a:rPr lang="en-US" u="sng" dirty="0" smtClean="0">
                <a:hlinkClick r:id="rId3"/>
              </a:rPr>
              <a:t>http://denvergifted.blogspot.com</a:t>
            </a:r>
            <a:endParaRPr lang="en-US" dirty="0" smtClean="0"/>
          </a:p>
          <a:p>
            <a:pPr lvl="0">
              <a:buFont typeface="Wingdings" charset="2"/>
              <a:buChar char="u"/>
            </a:pPr>
            <a:r>
              <a:rPr lang="en-US" dirty="0" smtClean="0"/>
              <a:t>Any questions, call </a:t>
            </a:r>
            <a:r>
              <a:rPr lang="en-US" dirty="0" err="1" smtClean="0"/>
              <a:t>Mandianne</a:t>
            </a:r>
            <a:r>
              <a:rPr lang="en-US" dirty="0" smtClean="0"/>
              <a:t> Berg on 303-502-7259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63</TotalTime>
  <Words>457</Words>
  <Application>Microsoft Macintosh PowerPoint</Application>
  <PresentationFormat>On-screen Show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Advantage</vt:lpstr>
      <vt:lpstr>Denver Public Schools Highly Gifted and Talented  Summer Institute  </vt:lpstr>
      <vt:lpstr>Welcome</vt:lpstr>
      <vt:lpstr>Keynote Speaker-</vt:lpstr>
      <vt:lpstr>Breakout Sessions</vt:lpstr>
      <vt:lpstr>Looking Ahead/ Evaluation</vt:lpstr>
      <vt:lpstr>Denver Public Schools Highly Gifted and Talented  Summer Institute  </vt:lpstr>
      <vt:lpstr>DAGT-  Denver Association of Gifted and Talented</vt:lpstr>
      <vt:lpstr>DAGT</vt:lpstr>
      <vt:lpstr>DAGT</vt:lpstr>
      <vt:lpstr>Agenda for Monday- June 6th</vt:lpstr>
      <vt:lpstr>Breakout Session Rooms</vt:lpstr>
      <vt:lpstr>Seminar Room</vt:lpstr>
      <vt:lpstr>Seminar Room</vt:lpstr>
      <vt:lpstr>Classroom B</vt:lpstr>
      <vt:lpstr>Classroom B</vt:lpstr>
      <vt:lpstr>Classroom B</vt:lpstr>
      <vt:lpstr>Classroom B</vt:lpstr>
    </vt:vector>
  </TitlesOfParts>
  <Company>DPS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Denver Public Schools Highly Gifted and Talented  Summer Institute  </dc:title>
  <dc:creator>Rebecca McKinney</dc:creator>
  <cp:lastModifiedBy>Rebecca McKinney</cp:lastModifiedBy>
  <cp:revision>9</cp:revision>
  <cp:lastPrinted>2011-05-23T16:01:44Z</cp:lastPrinted>
  <dcterms:created xsi:type="dcterms:W3CDTF">2011-05-23T15:50:43Z</dcterms:created>
  <dcterms:modified xsi:type="dcterms:W3CDTF">2011-05-23T16:01:59Z</dcterms:modified>
</cp:coreProperties>
</file>